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64" r:id="rId4"/>
    <p:sldId id="265" r:id="rId5"/>
    <p:sldId id="266" r:id="rId6"/>
    <p:sldId id="267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00"/>
    <a:srgbClr val="5C8944"/>
    <a:srgbClr val="376C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3" autoAdjust="0"/>
    <p:restoredTop sz="94660"/>
  </p:normalViewPr>
  <p:slideViewPr>
    <p:cSldViewPr snapToGrid="0">
      <p:cViewPr>
        <p:scale>
          <a:sx n="100" d="100"/>
          <a:sy n="100" d="100"/>
        </p:scale>
        <p:origin x="7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C29CA-99F7-4468-928F-D59D9EB0F1B3}" type="datetimeFigureOut">
              <a:rPr lang="en-US" smtClean="0"/>
              <a:t>3/17/2025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E93932-AE93-476E-B4D6-657F59147C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4810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C29CA-99F7-4468-928F-D59D9EB0F1B3}" type="datetimeFigureOut">
              <a:rPr lang="en-US" smtClean="0"/>
              <a:t>3/17/2025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E93932-AE93-476E-B4D6-657F59147C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2393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C29CA-99F7-4468-928F-D59D9EB0F1B3}" type="datetimeFigureOut">
              <a:rPr lang="en-US" smtClean="0"/>
              <a:t>3/17/2025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E93932-AE93-476E-B4D6-657F59147C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4240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C29CA-99F7-4468-928F-D59D9EB0F1B3}" type="datetimeFigureOut">
              <a:rPr lang="en-US" smtClean="0"/>
              <a:t>3/17/2025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E93932-AE93-476E-B4D6-657F59147C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0835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C29CA-99F7-4468-928F-D59D9EB0F1B3}" type="datetimeFigureOut">
              <a:rPr lang="en-US" smtClean="0"/>
              <a:t>3/17/2025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E93932-AE93-476E-B4D6-657F59147C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9566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C29CA-99F7-4468-928F-D59D9EB0F1B3}" type="datetimeFigureOut">
              <a:rPr lang="en-US" smtClean="0"/>
              <a:t>3/17/2025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E93932-AE93-476E-B4D6-657F59147C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1592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C29CA-99F7-4468-928F-D59D9EB0F1B3}" type="datetimeFigureOut">
              <a:rPr lang="en-US" smtClean="0"/>
              <a:t>3/17/2025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E93932-AE93-476E-B4D6-657F59147C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1509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C29CA-99F7-4468-928F-D59D9EB0F1B3}" type="datetimeFigureOut">
              <a:rPr lang="en-US" smtClean="0"/>
              <a:t>3/17/2025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E93932-AE93-476E-B4D6-657F59147C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4388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C29CA-99F7-4468-928F-D59D9EB0F1B3}" type="datetimeFigureOut">
              <a:rPr lang="en-US" smtClean="0"/>
              <a:t>3/17/2025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E93932-AE93-476E-B4D6-657F59147C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2865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C29CA-99F7-4468-928F-D59D9EB0F1B3}" type="datetimeFigureOut">
              <a:rPr lang="en-US" smtClean="0"/>
              <a:t>3/17/2025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E93932-AE93-476E-B4D6-657F59147C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1550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C29CA-99F7-4468-928F-D59D9EB0F1B3}" type="datetimeFigureOut">
              <a:rPr lang="en-US" smtClean="0"/>
              <a:t>3/17/2025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E93932-AE93-476E-B4D6-657F59147C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0862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CC29CA-99F7-4468-928F-D59D9EB0F1B3}" type="datetimeFigureOut">
              <a:rPr lang="en-US" smtClean="0"/>
              <a:t>3/17/2025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E93932-AE93-476E-B4D6-657F59147C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4290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2137" y="1371600"/>
            <a:ext cx="8467725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4072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2137" y="1309687"/>
            <a:ext cx="8467725" cy="423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7129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5265" t="30085" r="2466" b="4450"/>
          <a:stretch/>
        </p:blipFill>
        <p:spPr>
          <a:xfrm>
            <a:off x="2801864" y="1445423"/>
            <a:ext cx="7088435" cy="435868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3"/>
          <a:srcRect l="13460" t="28310" r="1772" b="2241"/>
          <a:stretch/>
        </p:blipFill>
        <p:spPr>
          <a:xfrm>
            <a:off x="-584013" y="6262992"/>
            <a:ext cx="7311183" cy="4628561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>
            <a:off x="6881567" y="1574276"/>
            <a:ext cx="2535810" cy="158370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6881567" y="3987538"/>
            <a:ext cx="2535810" cy="169682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7513160" y="518474"/>
            <a:ext cx="593889" cy="36764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7513162" y="1432874"/>
            <a:ext cx="593889" cy="367645"/>
          </a:xfrm>
          <a:prstGeom prst="rect">
            <a:avLst/>
          </a:prstGeom>
          <a:solidFill>
            <a:srgbClr val="376CB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8257880" y="518474"/>
            <a:ext cx="872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Alberta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8257878" y="972301"/>
            <a:ext cx="2875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Athabasca Oils Sands Region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8257878" y="1426128"/>
            <a:ext cx="1319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Study Area</a:t>
            </a:r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2895599" y="518474"/>
            <a:ext cx="593889" cy="367645"/>
          </a:xfrm>
          <a:prstGeom prst="rect">
            <a:avLst/>
          </a:prstGeom>
          <a:solidFill>
            <a:srgbClr val="5C8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3640319" y="516787"/>
            <a:ext cx="2355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Unmanaged for timber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2895599" y="977361"/>
            <a:ext cx="593889" cy="36764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3640319" y="975674"/>
            <a:ext cx="3241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Managed for timber production</a:t>
            </a:r>
            <a:endParaRPr lang="en-US" dirty="0"/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4"/>
          <a:srcRect l="37075" t="42710" r="57112" b="51724"/>
          <a:stretch/>
        </p:blipFill>
        <p:spPr>
          <a:xfrm>
            <a:off x="7512689" y="980875"/>
            <a:ext cx="594360" cy="36075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373646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-2308" t="-2809" r="-72" b="-770"/>
          <a:stretch/>
        </p:blipFill>
        <p:spPr>
          <a:xfrm>
            <a:off x="1736702" y="618371"/>
            <a:ext cx="8532207" cy="55127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778965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0751" y="1049654"/>
            <a:ext cx="8258174" cy="4954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3861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1337" y="921021"/>
            <a:ext cx="6628040" cy="5741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4072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40507</TotalTime>
  <Words>14</Words>
  <Application>Microsoft Office PowerPoint</Application>
  <PresentationFormat>Widescreen</PresentationFormat>
  <Paragraphs>5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Crosby, Andy</dc:creator>
  <cp:lastModifiedBy>Crosby, Andy</cp:lastModifiedBy>
  <cp:revision>30</cp:revision>
  <dcterms:created xsi:type="dcterms:W3CDTF">2024-09-28T21:23:02Z</dcterms:created>
  <dcterms:modified xsi:type="dcterms:W3CDTF">2025-03-30T16:20:19Z</dcterms:modified>
</cp:coreProperties>
</file>